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E42E641-E027-EAF9-ACAE-BB842AA952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9A61D01-CAA3-F3CA-91A4-C409552558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997F892-C42F-8442-BC25-2704E6051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06D20-6A64-4157-9AE5-3C05BB521778}" type="datetimeFigureOut">
              <a:rPr lang="zh-TW" altLang="en-US" smtClean="0"/>
              <a:t>2025/12/10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6B3F8FE-DC67-EE6F-A4E0-3CFCF1343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62D8EBD-73BB-9405-87BC-A727EFC0A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D3F8-0D99-45F0-8C40-3709F7795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319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FDD968-0D75-039A-BD2D-B3CF58E9E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60DA24B-C7AF-35FB-6E6D-7E95CFE527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F5E4DD9-1888-6D6A-0BF7-96B2C6E79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06D20-6A64-4157-9AE5-3C05BB521778}" type="datetimeFigureOut">
              <a:rPr lang="zh-TW" altLang="en-US" smtClean="0"/>
              <a:t>2025/12/10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69958E0-48EB-7240-E3CD-01E8E1709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66F80B0-77F6-3E5C-0876-E43D02A17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D3F8-0D99-45F0-8C40-3709F7795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7579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0867ECC4-3B08-3B2F-C9BC-7CFDEEA449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C23DDB4-0F46-87D0-1172-BBDD0C4E1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8D4E271-C1AB-B27E-FDA4-F58628642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06D20-6A64-4157-9AE5-3C05BB521778}" type="datetimeFigureOut">
              <a:rPr lang="zh-TW" altLang="en-US" smtClean="0"/>
              <a:t>2025/12/10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30F63D8-63E5-3D49-18B0-1060FDE5B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C632A7F-4E0A-1C3B-54A8-26E0BA0D6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D3F8-0D99-45F0-8C40-3709F7795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7501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739D8C-63FB-7EFB-6EF6-879813BB1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FC269BF-DC11-F8AD-110E-4399A00C7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485CF7-3699-04CA-872F-F7C97E720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06D20-6A64-4157-9AE5-3C05BB521778}" type="datetimeFigureOut">
              <a:rPr lang="zh-TW" altLang="en-US" smtClean="0"/>
              <a:t>2025/12/10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9684CCF-C6D4-640E-BDD3-194147AB5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F4DDA8D-5C6B-8A02-6735-19CF7CD72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D3F8-0D99-45F0-8C40-3709F7795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2377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7649E22-B0C5-6E35-0112-D00F88C88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6016878-86D9-4CCB-7D30-EF23C5A9F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A7689FB-048D-35D9-1610-5D22C3D90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06D20-6A64-4157-9AE5-3C05BB521778}" type="datetimeFigureOut">
              <a:rPr lang="zh-TW" altLang="en-US" smtClean="0"/>
              <a:t>2025/12/10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172FBD-3BF4-70B7-6C84-2AEB12A46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1C03AFA-E814-5AB2-C6D7-52022FC0F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D3F8-0D99-45F0-8C40-3709F7795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0208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21F03CF-D19F-BC34-32A2-C781DC2FB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784CE03-F6FD-B626-CBC0-7A2A6C97F2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0E3F279-4E3C-C095-0078-C50A663D78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D286F32-C8E0-1B30-F6AE-75E75387D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06D20-6A64-4157-9AE5-3C05BB521778}" type="datetimeFigureOut">
              <a:rPr lang="zh-TW" altLang="en-US" smtClean="0"/>
              <a:t>2025/12/10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2A93800-DD5D-5A70-0642-5D85F0C31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AA040F0-4615-A5E1-50B9-58D8DF993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D3F8-0D99-45F0-8C40-3709F7795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4320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0AECEFC-967A-A319-B28A-13CB6382D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6CBCB1F-EBEB-6402-3DEF-AFA27297CE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AD8B980-9249-06BE-7623-88E61A6D51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58866D4D-32FF-FFA7-4189-8370429AFC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45173035-8E78-D83B-EA4C-53A6B060F9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193E36F-4412-7F12-B6AA-24368F497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06D20-6A64-4157-9AE5-3C05BB521778}" type="datetimeFigureOut">
              <a:rPr lang="zh-TW" altLang="en-US" smtClean="0"/>
              <a:t>2025/12/10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B61E517-DAF2-5F99-D4CE-F4425C978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96425DF-C794-4F75-DBF7-71FEC426C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D3F8-0D99-45F0-8C40-3709F7795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4595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39D481D-4935-D152-96E7-31AA974E5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CBCB3D2-8D7D-0F32-5F4B-30A29B609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06D20-6A64-4157-9AE5-3C05BB521778}" type="datetimeFigureOut">
              <a:rPr lang="zh-TW" altLang="en-US" smtClean="0"/>
              <a:t>2025/12/10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082EF72-55A3-1CF9-B62E-F646618A5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22531F2-CD32-B217-97B6-46B9D7B65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D3F8-0D99-45F0-8C40-3709F7795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5870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CE2C3930-C8DE-1E35-4049-71D56F3EC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06D20-6A64-4157-9AE5-3C05BB521778}" type="datetimeFigureOut">
              <a:rPr lang="zh-TW" altLang="en-US" smtClean="0"/>
              <a:t>2025/12/10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0541C50E-518B-C94F-D14B-5B78AC68C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AE9F8D8-A831-4C98-DE3E-0045771E6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D3F8-0D99-45F0-8C40-3709F7795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5024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BD8495-86F5-6125-B5E4-7774798C2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634FCF0-5C9A-8908-E85C-8C73B22F3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3AB4FE3-8967-7DE7-C04A-737EAD44F2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68B9427-60E9-536D-249A-6A7C99B10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06D20-6A64-4157-9AE5-3C05BB521778}" type="datetimeFigureOut">
              <a:rPr lang="zh-TW" altLang="en-US" smtClean="0"/>
              <a:t>2025/12/10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C081394-0313-0577-30B1-33C1C240E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7C76F63-FD14-A5CE-A469-4D54CCB89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D3F8-0D99-45F0-8C40-3709F7795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6443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787CB8-4EFD-0CB0-D359-78C5DCDA9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C0FBAF-4FD9-5F22-18FE-5809E1453F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149E5EE-2EB7-3146-C06E-5412E099F2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6859BEB-4FAC-7F1D-58D1-D6AD09E9E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06D20-6A64-4157-9AE5-3C05BB521778}" type="datetimeFigureOut">
              <a:rPr lang="zh-TW" altLang="en-US" smtClean="0"/>
              <a:t>2025/12/10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F4FE324-C927-B479-6AE8-F41A34391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ADD5619-A5B0-C0E6-AC47-AD139D1E2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D3F8-0D99-45F0-8C40-3709F7795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0691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11B0A5ED-A907-EA73-FC3D-33F26FAAA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3C64104-20DB-9A93-6FEE-EBC1B61A7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A5357AB-85D1-CD6A-B024-AE08C05F93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206D20-6A64-4157-9AE5-3C05BB521778}" type="datetimeFigureOut">
              <a:rPr lang="zh-TW" altLang="en-US" smtClean="0"/>
              <a:t>2025/12/10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A99CB7E-E0BE-DA07-A290-00D0122A1A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02325E7-5C0E-FCCE-3170-9A7B0E387B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32D3F8-0D99-45F0-8C40-3709F7795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1983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DD18494-696D-140A-6126-987CED4ACA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/>
              <a:t>11111</a:t>
            </a:r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92170BC-2364-4CF5-F8F6-D4F3B6A1B9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9688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佈景主題</vt:lpstr>
      <vt:lpstr>11111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2025-12-10T00:54:27Z</dcterms:created>
  <dcterms:modified xsi:type="dcterms:W3CDTF">2025-12-10T00:54:30Z</dcterms:modified>
</cp:coreProperties>
</file>